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3" r:id="rId3"/>
    <p:sldId id="313" r:id="rId4"/>
    <p:sldId id="269" r:id="rId5"/>
    <p:sldId id="303" r:id="rId6"/>
    <p:sldId id="260" r:id="rId7"/>
    <p:sldId id="304" r:id="rId8"/>
    <p:sldId id="306" r:id="rId9"/>
    <p:sldId id="311" r:id="rId10"/>
    <p:sldId id="308" r:id="rId11"/>
    <p:sldId id="307" r:id="rId12"/>
    <p:sldId id="312" r:id="rId13"/>
    <p:sldId id="309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9CE6F-8FF6-41A1-8ADF-3E4F353BC880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5E658-EB00-4087-B866-15758CF0B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5E658-EB00-4087-B866-15758CF0BD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damF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3850"/>
            <a:ext cx="8305800" cy="62293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76399" y="685800"/>
            <a:ext cx="6096000" cy="1828800"/>
          </a:xfrm>
        </p:spPr>
        <p:txBody>
          <a:bodyPr>
            <a:noAutofit/>
          </a:bodyPr>
          <a:lstStyle/>
          <a:p>
            <a:r>
              <a:rPr lang="en-US" sz="16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c 8"/>
          <p:cNvSpPr/>
          <p:nvPr/>
        </p:nvSpPr>
        <p:spPr>
          <a:xfrm rot="17149755">
            <a:off x="6201053" y="5002911"/>
            <a:ext cx="713537" cy="483030"/>
          </a:xfrm>
          <a:prstGeom prst="arc">
            <a:avLst>
              <a:gd name="adj1" fmla="val 9963283"/>
              <a:gd name="adj2" fmla="val 20937279"/>
            </a:avLst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win_tower_new.png"/>
          <p:cNvPicPr>
            <a:picLocks noChangeAspect="1"/>
          </p:cNvPicPr>
          <p:nvPr/>
        </p:nvPicPr>
        <p:blipFill>
          <a:blip r:embed="rId2"/>
          <a:srcRect l="16529" r="57724"/>
          <a:stretch>
            <a:fillRect/>
          </a:stretch>
        </p:blipFill>
        <p:spPr>
          <a:xfrm>
            <a:off x="2394156" y="629408"/>
            <a:ext cx="1600200" cy="493319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16200000" flipH="1">
            <a:off x="3063978" y="1431822"/>
            <a:ext cx="4525296" cy="3977148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508629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563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মিটার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1119648" y="3329448"/>
            <a:ext cx="4419600" cy="46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384756" y="5528184"/>
            <a:ext cx="3886200" cy="152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0" y="68759"/>
            <a:ext cx="5562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টাওয়ারটির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: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905500" y="4152900"/>
            <a:ext cx="16002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867400" y="2895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9400" y="762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71800" y="55112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91400" y="51595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5" name="Oval 14"/>
          <p:cNvSpPr/>
          <p:nvPr/>
        </p:nvSpPr>
        <p:spPr>
          <a:xfrm>
            <a:off x="7086600" y="5410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1066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22" grpId="0" animBg="1"/>
      <p:bldP spid="29" grpId="0"/>
      <p:bldP spid="30" grpId="0"/>
      <p:bldP spid="31" grpId="0"/>
      <p:bldP spid="32" grpId="0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/>
          <p:cNvSpPr/>
          <p:nvPr/>
        </p:nvSpPr>
        <p:spPr>
          <a:xfrm>
            <a:off x="3947652" y="1295400"/>
            <a:ext cx="914400" cy="914400"/>
          </a:xfrm>
          <a:prstGeom prst="arc">
            <a:avLst>
              <a:gd name="adj1" fmla="val 18130888"/>
              <a:gd name="adj2" fmla="val 4950444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11233449">
            <a:off x="5665474" y="4601781"/>
            <a:ext cx="677121" cy="968449"/>
          </a:xfrm>
          <a:prstGeom prst="arc">
            <a:avLst>
              <a:gd name="adj1" fmla="val 18130888"/>
              <a:gd name="adj2" fmla="val 4950444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uild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85800"/>
            <a:ext cx="2286000" cy="5334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3193026" y="2140974"/>
            <a:ext cx="4023852" cy="2485104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62400" y="1386348"/>
            <a:ext cx="3048000" cy="76200"/>
          </a:xfrm>
          <a:prstGeom prst="line">
            <a:avLst/>
          </a:prstGeom>
          <a:ln w="762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981994" y="3352800"/>
            <a:ext cx="3961606" cy="79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3486080">
            <a:off x="4847125" y="300727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মিটার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1535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0" y="4876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" y="3048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বহুতলা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ভবনের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33800" y="762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7600" y="52826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86200" y="5334000"/>
            <a:ext cx="2590800" cy="76200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24600" y="5410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86600" y="1219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 flipH="1" flipV="1">
            <a:off x="5010150" y="590550"/>
            <a:ext cx="914400" cy="15621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48400" y="533400"/>
            <a:ext cx="2286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3657600" y="1219200"/>
            <a:ext cx="5334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24600" y="525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7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9800" y="152400"/>
            <a:ext cx="35814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400" y="3276600"/>
            <a:ext cx="4572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2600" y="3886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029200" y="228599"/>
            <a:ext cx="3810000" cy="4267201"/>
            <a:chOff x="762000" y="1219200"/>
            <a:chExt cx="3810000" cy="4267201"/>
          </a:xfrm>
        </p:grpSpPr>
        <p:grpSp>
          <p:nvGrpSpPr>
            <p:cNvPr id="29" name="Group 28"/>
            <p:cNvGrpSpPr/>
            <p:nvPr/>
          </p:nvGrpSpPr>
          <p:grpSpPr>
            <a:xfrm>
              <a:off x="762000" y="1219200"/>
              <a:ext cx="3810000" cy="4267201"/>
              <a:chOff x="5029200" y="1219200"/>
              <a:chExt cx="3810000" cy="426720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029200" y="1219200"/>
                <a:ext cx="3810000" cy="4267201"/>
                <a:chOff x="5105400" y="1295400"/>
                <a:chExt cx="3810000" cy="4267201"/>
              </a:xfrm>
            </p:grpSpPr>
            <p:pic>
              <p:nvPicPr>
                <p:cNvPr id="22" name="Picture 21" descr="19-July-Tayne-Field-01.jpg"/>
                <p:cNvPicPr>
                  <a:picLocks noChangeAspect="1"/>
                </p:cNvPicPr>
                <p:nvPr/>
              </p:nvPicPr>
              <p:blipFill>
                <a:blip r:embed="rId2"/>
                <a:srcRect l="50833" t="50000"/>
                <a:stretch>
                  <a:fillRect/>
                </a:stretch>
              </p:blipFill>
              <p:spPr>
                <a:xfrm>
                  <a:off x="5105400" y="3429001"/>
                  <a:ext cx="3810000" cy="213360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tower1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-2" t="-3989" r="27519" b="13804"/>
                <a:stretch>
                  <a:fillRect/>
                </a:stretch>
              </p:blipFill>
              <p:spPr>
                <a:xfrm>
                  <a:off x="5486400" y="1295400"/>
                  <a:ext cx="1524000" cy="3352800"/>
                </a:xfrm>
                <a:prstGeom prst="rect">
                  <a:avLst/>
                </a:prstGeom>
              </p:spPr>
            </p:pic>
            <p:cxnSp>
              <p:nvCxnSpPr>
                <p:cNvPr id="24" name="Straight Connector 23"/>
                <p:cNvCxnSpPr>
                  <a:endCxn id="23" idx="2"/>
                </p:cNvCxnSpPr>
                <p:nvPr/>
              </p:nvCxnSpPr>
              <p:spPr>
                <a:xfrm rot="5400000">
                  <a:off x="4686300" y="3086100"/>
                  <a:ext cx="3124200" cy="1588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Arc 24"/>
                <p:cNvSpPr/>
                <p:nvPr/>
              </p:nvSpPr>
              <p:spPr>
                <a:xfrm>
                  <a:off x="7620000" y="3886200"/>
                  <a:ext cx="381000" cy="762000"/>
                </a:xfrm>
                <a:prstGeom prst="arc">
                  <a:avLst>
                    <a:gd name="adj1" fmla="val 5501078"/>
                    <a:gd name="adj2" fmla="val 16456646"/>
                  </a:avLst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43800" y="4110335"/>
                  <a:ext cx="762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30</a:t>
                  </a:r>
                  <a:r>
                    <a:rPr lang="en-US" sz="2400" baseline="30000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477000" y="4724400"/>
                  <a:ext cx="15240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২৫</a:t>
                  </a:r>
                  <a:r>
                    <a:rPr lang="en-US" sz="3200" dirty="0">
                      <a:solidFill>
                        <a:srgbClr val="FFFF00"/>
                      </a:solidFill>
                      <a:latin typeface="NikoshBAN" pitchFamily="2" charset="0"/>
                      <a:cs typeface="NikoshBAN" pitchFamily="2" charset="0"/>
                    </a:rPr>
                    <a:t>মিটার</a:t>
                  </a:r>
                  <a:endParaRPr lang="en-US" sz="3200" baseline="300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 rot="16200000" flipH="1">
                <a:off x="5676900" y="1943100"/>
                <a:ext cx="3124200" cy="2133600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16200000" flipH="1">
              <a:off x="2971006" y="3542076"/>
              <a:ext cx="1588" cy="213360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0" y="4572000"/>
            <a:ext cx="9144000" cy="121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দল-১: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নদীটির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4725650"/>
            <a:ext cx="4953000" cy="121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দল-২: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মিনারটির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57200" y="1447800"/>
            <a:ext cx="3733800" cy="3048000"/>
            <a:chOff x="457200" y="-381000"/>
            <a:chExt cx="3733800" cy="3048000"/>
          </a:xfrm>
        </p:grpSpPr>
        <p:grpSp>
          <p:nvGrpSpPr>
            <p:cNvPr id="43" name="Group 42"/>
            <p:cNvGrpSpPr/>
            <p:nvPr/>
          </p:nvGrpSpPr>
          <p:grpSpPr>
            <a:xfrm>
              <a:off x="457200" y="-381000"/>
              <a:ext cx="3733800" cy="3048000"/>
              <a:chOff x="381000" y="1371600"/>
              <a:chExt cx="3733800" cy="304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81000" y="1371600"/>
                <a:ext cx="3733800" cy="3048000"/>
                <a:chOff x="381000" y="1371600"/>
                <a:chExt cx="3733800" cy="3048000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381000" y="1371600"/>
                  <a:ext cx="3733800" cy="3048000"/>
                  <a:chOff x="304800" y="1371600"/>
                  <a:chExt cx="3733800" cy="3048000"/>
                </a:xfrm>
              </p:grpSpPr>
              <p:pic>
                <p:nvPicPr>
                  <p:cNvPr id="2" name="Picture 1" descr="matterhorn-problem.jp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4800" y="1371600"/>
                    <a:ext cx="3733800" cy="2920258"/>
                  </a:xfrm>
                  <a:prstGeom prst="rect">
                    <a:avLst/>
                  </a:prstGeom>
                </p:spPr>
              </p:pic>
              <p:sp>
                <p:nvSpPr>
                  <p:cNvPr id="37" name="Rectangle 36"/>
                  <p:cNvSpPr/>
                  <p:nvPr/>
                </p:nvSpPr>
                <p:spPr>
                  <a:xfrm>
                    <a:off x="1752600" y="3886200"/>
                    <a:ext cx="838200" cy="533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2667000" y="3352800"/>
                  <a:ext cx="3048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752600" y="3886200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32</a:t>
                </a:r>
                <a:r>
                  <a:rPr lang="en-US" sz="24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2400" baseline="30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5146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2400" baseline="300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1036" y="228600"/>
            <a:ext cx="41148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1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44737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উল্লম্বরেখা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57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উন্নতিকোণ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5997714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48547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352800" y="1600200"/>
            <a:ext cx="2133601" cy="1600199"/>
            <a:chOff x="3352800" y="1952834"/>
            <a:chExt cx="1905795" cy="132535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05200" y="3276600"/>
              <a:ext cx="1752600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595521" y="2614320"/>
              <a:ext cx="1324559" cy="158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505200" y="1981200"/>
              <a:ext cx="1752600" cy="12954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 flipV="1">
              <a:off x="3352800" y="1981200"/>
              <a:ext cx="1905000" cy="7620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562600" y="1371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29966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2895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1800" y="139642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3200" y="4382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PQ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953000" y="4724400"/>
            <a:ext cx="1066800" cy="2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029200" y="5562600"/>
            <a:ext cx="1143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324600" y="5105400"/>
          <a:ext cx="1828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203040" progId="Equation.3">
                  <p:embed/>
                </p:oleObj>
              </mc:Choice>
              <mc:Fallback>
                <p:oleObj name="Equation" r:id="rId2" imgW="457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105400"/>
                        <a:ext cx="1828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>
          <a:xfrm>
            <a:off x="5029200" y="6248400"/>
            <a:ext cx="1143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6273800" y="5919787"/>
          <a:ext cx="17272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177480" progId="Equation.3">
                  <p:embed/>
                </p:oleObj>
              </mc:Choice>
              <mc:Fallback>
                <p:oleObj name="Equation" r:id="rId4" imgW="4316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5919787"/>
                        <a:ext cx="17272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10668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295400" y="37586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20" grpId="0"/>
      <p:bldP spid="21" grpId="0"/>
      <p:bldP spid="22" grpId="0"/>
      <p:bldP spid="23" grpId="0"/>
      <p:bldP spid="26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457200" y="4924961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পাদদেশ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C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38200" y="1676400"/>
            <a:ext cx="6781800" cy="2971800"/>
            <a:chOff x="914400" y="1295400"/>
            <a:chExt cx="6781800" cy="2971800"/>
          </a:xfrm>
        </p:grpSpPr>
        <p:sp>
          <p:nvSpPr>
            <p:cNvPr id="50" name="Arc 49"/>
            <p:cNvSpPr/>
            <p:nvPr/>
          </p:nvSpPr>
          <p:spPr>
            <a:xfrm rot="3248913">
              <a:off x="2347900" y="3264722"/>
              <a:ext cx="583363" cy="446748"/>
            </a:xfrm>
            <a:prstGeom prst="arc">
              <a:avLst>
                <a:gd name="adj1" fmla="val 12181504"/>
                <a:gd name="adj2" fmla="val 939985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914400" y="1295400"/>
              <a:ext cx="6781800" cy="2971800"/>
              <a:chOff x="914400" y="1295400"/>
              <a:chExt cx="6781800" cy="2971800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914400" y="1828800"/>
                <a:ext cx="6781800" cy="2438400"/>
                <a:chOff x="914400" y="1295400"/>
                <a:chExt cx="6781800" cy="2438400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914400" y="1295400"/>
                  <a:ext cx="6781800" cy="1981200"/>
                  <a:chOff x="914400" y="1295400"/>
                  <a:chExt cx="6781800" cy="1981200"/>
                </a:xfrm>
              </p:grpSpPr>
              <p:sp>
                <p:nvSpPr>
                  <p:cNvPr id="51" name="Arc 50"/>
                  <p:cNvSpPr/>
                  <p:nvPr/>
                </p:nvSpPr>
                <p:spPr>
                  <a:xfrm rot="8496799">
                    <a:off x="3633115" y="1612948"/>
                    <a:ext cx="747003" cy="545545"/>
                  </a:xfrm>
                  <a:prstGeom prst="arc">
                    <a:avLst>
                      <a:gd name="adj1" fmla="val 12181504"/>
                      <a:gd name="adj2" fmla="val 21124847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914400" y="2667000"/>
                    <a:ext cx="6781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2133600" y="3200400"/>
                    <a:ext cx="4114800" cy="76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>
                    <a:off x="2782094" y="2247900"/>
                    <a:ext cx="1904206" cy="794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5400000" flipH="1" flipV="1">
                    <a:off x="1981200" y="1447800"/>
                    <a:ext cx="1905000" cy="1600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3733800" y="1295400"/>
                    <a:ext cx="2514600" cy="198120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733800" y="1524000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60</a:t>
                    </a:r>
                    <a:r>
                      <a:rPr lang="en-US" baseline="30000" dirty="0"/>
                      <a:t>0</a:t>
                    </a: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2362200" y="2754868"/>
                    <a:ext cx="685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60</a:t>
                    </a:r>
                    <a:r>
                      <a:rPr lang="en-US" baseline="30000" dirty="0"/>
                      <a:t>0</a:t>
                    </a:r>
                  </a:p>
                </p:txBody>
              </p: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2133600" y="3210580"/>
                  <a:ext cx="129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20 </a:t>
                  </a:r>
                  <a:r>
                    <a:rPr lang="en-US" sz="2800" dirty="0" err="1">
                      <a:latin typeface="NikoshBAN" pitchFamily="2" charset="0"/>
                      <a:cs typeface="NikoshBAN" pitchFamily="2" charset="0"/>
                    </a:rPr>
                    <a:t>মিটার</a:t>
                  </a:r>
                  <a:endParaRPr lang="en-US" sz="2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3581400" y="129540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752600" y="343918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6172200" y="343918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505200" y="374398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371600" y="0"/>
            <a:ext cx="5410200" cy="1828800"/>
            <a:chOff x="779208" y="228600"/>
            <a:chExt cx="1219200" cy="1676400"/>
          </a:xfrm>
        </p:grpSpPr>
        <p:sp>
          <p:nvSpPr>
            <p:cNvPr id="22" name="Rectangle 21"/>
            <p:cNvSpPr/>
            <p:nvPr/>
          </p:nvSpPr>
          <p:spPr>
            <a:xfrm>
              <a:off x="990600" y="990600"/>
              <a:ext cx="838200" cy="914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779208" y="228600"/>
              <a:ext cx="1219200" cy="762000"/>
            </a:xfrm>
            <a:prstGeom prst="triangle">
              <a:avLst>
                <a:gd name="adj" fmla="val 521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514600" y="1066800"/>
            <a:ext cx="3124200" cy="4572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90800" y="1371600"/>
            <a:ext cx="4343400" cy="3276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4" y="152400"/>
            <a:ext cx="8256270" cy="1005840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		 </a:t>
            </a:r>
            <a:r>
              <a:rPr lang="en-US" sz="73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1268" y="1345973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জাকারিয়া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001"/>
            <a:ext cx="4572000" cy="2826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581400"/>
            <a:ext cx="4572000" cy="287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786E-FD18-D811-85A4-F36A919065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পাঠ</a:t>
            </a:r>
            <a:r>
              <a:rPr lang="en-US" b="1" dirty="0"/>
              <a:t> </a:t>
            </a:r>
            <a:r>
              <a:rPr lang="en-US" b="1" dirty="0" err="1"/>
              <a:t>শিরোনাম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3BD2F-A35F-B68E-5574-792D5DBDB8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B050"/>
                </a:solidFill>
              </a:rPr>
              <a:t>দূরত্ব</a:t>
            </a:r>
            <a:r>
              <a:rPr lang="en-US" sz="5400" b="1" dirty="0">
                <a:solidFill>
                  <a:srgbClr val="00B050"/>
                </a:solidFill>
              </a:rPr>
              <a:t> ও </a:t>
            </a:r>
            <a:r>
              <a:rPr lang="en-US" sz="5400" b="1" dirty="0" err="1">
                <a:solidFill>
                  <a:srgbClr val="00B050"/>
                </a:solidFill>
              </a:rPr>
              <a:t>উচ্চতা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1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71800" y="1143000"/>
            <a:ext cx="2379615" cy="4572000"/>
            <a:chOff x="3429000" y="1143000"/>
            <a:chExt cx="2379615" cy="4572000"/>
          </a:xfrm>
        </p:grpSpPr>
        <p:pic>
          <p:nvPicPr>
            <p:cNvPr id="39" name="Picture 38" descr="Towers04a1.jpg"/>
            <p:cNvPicPr>
              <a:picLocks noChangeAspect="1"/>
            </p:cNvPicPr>
            <p:nvPr/>
          </p:nvPicPr>
          <p:blipFill>
            <a:blip r:embed="rId2"/>
            <a:srcRect l="6667" t="8942" r="57500"/>
            <a:stretch>
              <a:fillRect/>
            </a:stretch>
          </p:blipFill>
          <p:spPr>
            <a:xfrm>
              <a:off x="3429000" y="1143876"/>
              <a:ext cx="2379615" cy="4571124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800600" y="1143000"/>
              <a:ext cx="990600" cy="6858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build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2286000" cy="5334000"/>
          </a:xfrm>
          <a:prstGeom prst="rect">
            <a:avLst/>
          </a:prstGeom>
        </p:spPr>
      </p:pic>
      <p:pic>
        <p:nvPicPr>
          <p:cNvPr id="10" name="Picture 9" descr="The_River_Neath_near_Neath_Castle_looking_towards_Tonna._-_geograph.org.uk_-_1952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1066800"/>
            <a:ext cx="2692400" cy="464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5943600"/>
            <a:ext cx="1447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ভবন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5943600"/>
            <a:ext cx="1981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টাওয়ার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934670"/>
            <a:ext cx="14478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নদী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304800" y="3352800"/>
            <a:ext cx="3962400" cy="158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24600" y="3429000"/>
            <a:ext cx="2209800" cy="152400"/>
          </a:xfrm>
          <a:prstGeom prst="line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1917412" y="2374611"/>
            <a:ext cx="1371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1410207">
            <a:off x="6741028" y="2789353"/>
            <a:ext cx="132613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457200" y="838200"/>
            <a:ext cx="7848600" cy="5334000"/>
          </a:xfrm>
          <a:prstGeom prst="horizontalScroll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ত্রিকোণমিতির</a:t>
            </a:r>
            <a:r>
              <a:rPr lang="en-US" sz="5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514600" y="228600"/>
            <a:ext cx="4724400" cy="1524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 </a:t>
            </a:r>
            <a:r>
              <a:rPr lang="en-US" sz="4800" dirty="0" err="1"/>
              <a:t>শিখনফল</a:t>
            </a:r>
            <a:endParaRPr lang="en-US" sz="4800" dirty="0"/>
          </a:p>
        </p:txBody>
      </p:sp>
      <p:sp>
        <p:nvSpPr>
          <p:cNvPr id="13" name="Chevron 12"/>
          <p:cNvSpPr/>
          <p:nvPr/>
        </p:nvSpPr>
        <p:spPr>
          <a:xfrm>
            <a:off x="685800" y="1981200"/>
            <a:ext cx="838200" cy="5334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19444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ভূরেখা,উর্ধ্বরেখা,উল্লম্ব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7" name="Chevron 16"/>
          <p:cNvSpPr/>
          <p:nvPr/>
        </p:nvSpPr>
        <p:spPr>
          <a:xfrm>
            <a:off x="685800" y="3276600"/>
            <a:ext cx="838200" cy="5334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239869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কোণ,অবনতি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9" name="Chevron 18"/>
          <p:cNvSpPr/>
          <p:nvPr/>
        </p:nvSpPr>
        <p:spPr>
          <a:xfrm>
            <a:off x="685800" y="4648200"/>
            <a:ext cx="838200" cy="533400"/>
          </a:xfrm>
          <a:prstGeom prst="chevr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611469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38400" y="228600"/>
            <a:ext cx="4724400" cy="1371600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7" grpId="0" animBg="1"/>
      <p:bldP spid="18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July-Tayne-Field-01.jpg"/>
          <p:cNvPicPr>
            <a:picLocks noChangeAspect="1"/>
          </p:cNvPicPr>
          <p:nvPr/>
        </p:nvPicPr>
        <p:blipFill>
          <a:blip r:embed="rId2"/>
          <a:srcRect t="9636" r="-7692"/>
          <a:stretch>
            <a:fillRect/>
          </a:stretch>
        </p:blipFill>
        <p:spPr>
          <a:xfrm>
            <a:off x="1219199" y="1143000"/>
            <a:ext cx="7962571" cy="5334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743200" y="4724400"/>
            <a:ext cx="5029200" cy="762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ower1.png"/>
          <p:cNvPicPr>
            <a:picLocks noChangeAspect="1"/>
          </p:cNvPicPr>
          <p:nvPr/>
        </p:nvPicPr>
        <p:blipFill>
          <a:blip r:embed="rId3"/>
          <a:srcRect l="-2" t="-3989" r="27519" b="13804"/>
          <a:stretch>
            <a:fillRect/>
          </a:stretch>
        </p:blipFill>
        <p:spPr>
          <a:xfrm>
            <a:off x="2286000" y="914400"/>
            <a:ext cx="1295400" cy="387851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95600" y="1143000"/>
            <a:ext cx="4876800" cy="3581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4800600" y="4800600"/>
            <a:ext cx="457200" cy="838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5636340"/>
            <a:ext cx="1752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ভূরেখা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2072161" y="3180875"/>
            <a:ext cx="457202" cy="801046"/>
          </a:xfrm>
          <a:prstGeom prst="downArrow">
            <a:avLst>
              <a:gd name="adj1" fmla="val 79874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19260" y="3240374"/>
            <a:ext cx="210776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উল্লম্ব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3178314"/>
            <a:ext cx="1752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উল্লম্বতল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-July-Tayne-Field-01.jpg"/>
          <p:cNvPicPr>
            <a:picLocks noChangeAspect="1"/>
          </p:cNvPicPr>
          <p:nvPr/>
        </p:nvPicPr>
        <p:blipFill>
          <a:blip r:embed="rId2"/>
          <a:srcRect t="50446"/>
          <a:stretch>
            <a:fillRect/>
          </a:stretch>
        </p:blipFill>
        <p:spPr>
          <a:xfrm>
            <a:off x="0" y="4191000"/>
            <a:ext cx="9144000" cy="2743200"/>
          </a:xfrm>
          <a:prstGeom prst="rect">
            <a:avLst/>
          </a:prstGeom>
        </p:spPr>
      </p:pic>
      <p:pic>
        <p:nvPicPr>
          <p:cNvPr id="2" name="Picture 1" descr="Aropl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-9525"/>
            <a:ext cx="2190750" cy="1838325"/>
          </a:xfrm>
          <a:prstGeom prst="rect">
            <a:avLst/>
          </a:prstGeom>
        </p:spPr>
      </p:pic>
      <p:pic>
        <p:nvPicPr>
          <p:cNvPr id="4" name="Picture 3" descr="M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2819400"/>
            <a:ext cx="4191000" cy="3733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rot="10800000">
            <a:off x="2514600" y="1447800"/>
            <a:ext cx="4419600" cy="16764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828800" y="3124200"/>
            <a:ext cx="5058696" cy="1588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676400" y="3141408"/>
            <a:ext cx="5228304" cy="25735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i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678" y="1981200"/>
            <a:ext cx="1906521" cy="2435357"/>
          </a:xfrm>
          <a:prstGeom prst="rect">
            <a:avLst/>
          </a:prstGeom>
        </p:spPr>
      </p:pic>
      <p:sp>
        <p:nvSpPr>
          <p:cNvPr id="30" name="Curved Down Arrow 29"/>
          <p:cNvSpPr/>
          <p:nvPr/>
        </p:nvSpPr>
        <p:spPr>
          <a:xfrm rot="17477822">
            <a:off x="4874817" y="2608094"/>
            <a:ext cx="706351" cy="339337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 rot="4839646">
            <a:off x="4465358" y="3401027"/>
            <a:ext cx="889912" cy="387320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Up Arrow 33"/>
          <p:cNvSpPr/>
          <p:nvPr/>
        </p:nvSpPr>
        <p:spPr>
          <a:xfrm>
            <a:off x="5715000" y="1524000"/>
            <a:ext cx="3048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724400" y="762000"/>
            <a:ext cx="228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5800" y="4495800"/>
            <a:ext cx="2286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5334000" y="3505200"/>
            <a:ext cx="3048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514600" y="3087469"/>
            <a:ext cx="2286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ভূরেখা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1676400" y="6172200"/>
            <a:ext cx="5410200" cy="152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butterfly-animation-slow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65383"/>
            <a:ext cx="1981200" cy="174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273314"/>
            <a:ext cx="7848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সূক্ষ্মকোণের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অনুপাতের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295870"/>
            <a:ext cx="60960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1" y="2133600"/>
            <a:ext cx="6629399" cy="4622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6027003"/>
            <a:ext cx="2971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সেক্সট্যান্ট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194</Words>
  <Application>Microsoft Office PowerPoint</Application>
  <PresentationFormat>On-screen Show (4:3)</PresentationFormat>
  <Paragraphs>77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Times New Roman</vt:lpstr>
      <vt:lpstr>Office Theme</vt:lpstr>
      <vt:lpstr>Equation</vt:lpstr>
      <vt:lpstr>স্বাগতম</vt:lpstr>
      <vt:lpstr>   শিক্ষক পরিচিতি </vt:lpstr>
      <vt:lpstr>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dell tast</cp:lastModifiedBy>
  <cp:revision>467</cp:revision>
  <dcterms:created xsi:type="dcterms:W3CDTF">2006-08-16T00:00:00Z</dcterms:created>
  <dcterms:modified xsi:type="dcterms:W3CDTF">2023-11-08T05:56:38Z</dcterms:modified>
</cp:coreProperties>
</file>